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61" r:id="rId5"/>
    <p:sldId id="266" r:id="rId6"/>
    <p:sldId id="259" r:id="rId7"/>
    <p:sldId id="260" r:id="rId8"/>
    <p:sldId id="262" r:id="rId9"/>
    <p:sldId id="265" r:id="rId10"/>
    <p:sldId id="264" r:id="rId11"/>
    <p:sldId id="25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A3C9-B911-4861-9D93-F57E46A3F8A1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06429-EB40-47B2-91AC-4AAA6F6EF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06429-EB40-47B2-91AC-4AAA6F6EF5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9E4655-BF96-4AB0-ACDB-1CF537AF5D9A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6A3872-BEC3-4D20-A012-F8772A904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14884"/>
            <a:ext cx="8305800" cy="1214446"/>
          </a:xfrm>
        </p:spPr>
        <p:txBody>
          <a:bodyPr/>
          <a:lstStyle/>
          <a:p>
            <a:r>
              <a:rPr lang="ru-RU" sz="2400" b="1" dirty="0" smtClean="0"/>
              <a:t>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85936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«Великие  полководцы России»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FF0000"/>
                </a:solidFill>
              </a:rPr>
              <a:t>Иван  Конев (1897 -1973)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Содержимое 8" descr="кон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286147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Участвовал: ВОВ, командовал Западным, Степным, 2 Украинским фронтом. Освободил Белгород, Харьков, Прагу, участвовал в обороне Москвы, Курской битве , отстоял Днепр.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И. Конев – Маршал Советского Союза, дважды герой Советского Союза 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Награждён орденом «Победы» и медалями Золотой звезды.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 Георгий Жуков (1896–1974)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жуко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8357" y="1524000"/>
            <a:ext cx="3516923" cy="4572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 Участвовал: Первая мировая война, Гражданская война в России, Бои на Халхин-Голе, Великая Отечественная война, Венгерское восстание 1956 года</a:t>
            </a:r>
            <a:r>
              <a:rPr lang="ru-RU" sz="160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1600" smtClean="0">
                <a:solidFill>
                  <a:schemeClr val="bg1"/>
                </a:solidFill>
              </a:rPr>
              <a:t>Г. Жуков не нуждается в представлении. Это, можно сказать, самый известный русский полководец XX века. Жуков стал кавалером более 60-ти наград самых различных стран мира. Среди иностранных, одним из самых редких и почетных является орден Бани 1-ой степени. За всю историю этой награды, 1-ой степенью англичане наградили очень немногих иностранцев, среди них двух русских полководцев: Барклая де Толли и Жукова.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0000"/>
                </a:solidFill>
              </a:rPr>
              <a:t>Владимир Шаманов  (1957)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шаманов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3771" y="1524000"/>
            <a:ext cx="3046095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Участвовал: Первая чеченская компания, Вторая чеченская компания, операции по освобождению дагестанских сел </a:t>
            </a:r>
            <a:r>
              <a:rPr lang="ru-RU" dirty="0" err="1" smtClean="0">
                <a:solidFill>
                  <a:schemeClr val="bg1"/>
                </a:solidFill>
              </a:rPr>
              <a:t>Чабанмахи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Карамахи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Российский военачальник, политический и общественный деятель, генерал-полковник , командующий ВДВ России.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Имеет более 15 наградных знаков, присвоено звание «Герой Российской федерации» за боевые заслуги в Дагестане.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400" dirty="0" smtClean="0">
                <a:solidFill>
                  <a:schemeClr val="bg1"/>
                </a:solidFill>
              </a:rPr>
              <a:t>В многолетней героической истории нашей страны количество исторических побед и подвигов не знает своего точного числа. В годы великих сражений, наши воины отстаивали свободу и независимость нашей Родины. Ценой миллионов жизней и изломанных судеб  народа  доставалась победа нашим солдатам.  Они показывали образцы смелости, мужества, отваги  и  героизма. Руководили ими мудрые полководцы и командиры нашей страны, без которых победа над врагом была бы невозможна.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128588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Всё может родная земля: накормить своим хлебом,     напоить из своих родников, удивить своей красотой.  Вот только защитить она себя не может.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11430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Невский Александр (1220 -1263)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невский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3714776" cy="45005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Участвовал: Невская битва, война с литовцами, Ледовое побоище.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А. Невский был крайне успешным полководцем. Он совершал успешные походы против немецких, шведских и литовских феодалов. В 1245 году с новгородским войском Александр нанес поражение литовскому князю </a:t>
            </a:r>
            <a:r>
              <a:rPr lang="ru-RU" sz="1600" dirty="0" err="1" smtClean="0">
                <a:solidFill>
                  <a:schemeClr val="bg1"/>
                </a:solidFill>
              </a:rPr>
              <a:t>Миндовгу</a:t>
            </a:r>
            <a:r>
              <a:rPr lang="ru-RU" sz="1600" dirty="0" smtClean="0">
                <a:solidFill>
                  <a:schemeClr val="bg1"/>
                </a:solidFill>
              </a:rPr>
              <a:t>, который напал на Торжок и Бежецк. Отпустив новгородцев, Александр силами свой дружины преследовал остатки литовского войска, в ходе чего разгромил под </a:t>
            </a:r>
            <a:r>
              <a:rPr lang="ru-RU" sz="1600" dirty="0" err="1" smtClean="0">
                <a:solidFill>
                  <a:schemeClr val="bg1"/>
                </a:solidFill>
              </a:rPr>
              <a:t>Усвятом</a:t>
            </a:r>
            <a:r>
              <a:rPr lang="ru-RU" sz="1600" dirty="0" smtClean="0">
                <a:solidFill>
                  <a:schemeClr val="bg1"/>
                </a:solidFill>
              </a:rPr>
              <a:t> еще один литовский отряд.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 Всего, судя по дошедшим до нас источникам, Александр Невский провел 12 военных операций и ни в одной из них не проиграл.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Пётр Первый – (1672 -1725)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етр1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71612"/>
            <a:ext cx="3643338" cy="45243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Участвовал: Война со Швецией за выход в Балтийское море, Азовские походы, Северная война, бои с Пруссией.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Пётр Первый – русский царь, и первый российский император,  создатель Российского флота, основатель города Санкт – Петербург, полководец и дипломат, сумевший провести самые глобальные  реформы в истории России.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Александр Суворов (1730-1800)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суворо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819" y="1524000"/>
            <a:ext cx="3048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Участвовал:   </a:t>
            </a:r>
            <a:r>
              <a:rPr lang="ru-RU" sz="2000" dirty="0" err="1" smtClean="0">
                <a:solidFill>
                  <a:schemeClr val="bg1"/>
                </a:solidFill>
              </a:rPr>
              <a:t>Кинбурнская</a:t>
            </a:r>
            <a:r>
              <a:rPr lang="ru-RU" sz="2000" dirty="0" smtClean="0">
                <a:solidFill>
                  <a:schemeClr val="bg1"/>
                </a:solidFill>
              </a:rPr>
              <a:t> баталия,   </a:t>
            </a:r>
            <a:r>
              <a:rPr lang="ru-RU" sz="2000" dirty="0" err="1" smtClean="0">
                <a:solidFill>
                  <a:schemeClr val="bg1"/>
                </a:solidFill>
              </a:rPr>
              <a:t>Фокшаны</a:t>
            </a:r>
            <a:r>
              <a:rPr lang="ru-RU" sz="2000" dirty="0" smtClean="0">
                <a:solidFill>
                  <a:schemeClr val="bg1"/>
                </a:solidFill>
              </a:rPr>
              <a:t>,  </a:t>
            </a:r>
            <a:r>
              <a:rPr lang="ru-RU" sz="2000" dirty="0" err="1" smtClean="0">
                <a:solidFill>
                  <a:schemeClr val="bg1"/>
                </a:solidFill>
              </a:rPr>
              <a:t>Рымник</a:t>
            </a:r>
            <a:r>
              <a:rPr lang="ru-RU" sz="2000" dirty="0" smtClean="0">
                <a:solidFill>
                  <a:schemeClr val="bg1"/>
                </a:solidFill>
              </a:rPr>
              <a:t>, Штурм Измаила,      Штурм Праги.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А. Суворов  -  гениальный полководец,  один  из   самых любимых  русским   народом. Несмотря  на   то,  что   его система  боевой  подготовки была  основана на строжайшей дисциплине,  Суворова солдаты  любили.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Он  также оставил после себя книгу «Наука побеждать». Она написана простым языком и уже разобрана на цитаты.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Пётр Багратион (1765 – 1812)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багратион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0874" y="1524000"/>
            <a:ext cx="3691890" cy="457200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Участвовал: </a:t>
            </a:r>
            <a:r>
              <a:rPr lang="ru-RU" dirty="0" err="1" smtClean="0">
                <a:solidFill>
                  <a:schemeClr val="bg1"/>
                </a:solidFill>
              </a:rPr>
              <a:t>Шёнграбен</a:t>
            </a:r>
            <a:r>
              <a:rPr lang="ru-RU" dirty="0" smtClean="0">
                <a:solidFill>
                  <a:schemeClr val="bg1"/>
                </a:solidFill>
              </a:rPr>
              <a:t>,  Аустерлиц, Бородинское сражение.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Потомка грузинских царей Петра Багратиона всегда отличали необычная смелость, хладнокровие, решительность и настойчивость. В ходе сражений он был неоднократно ранен, но никогда не покидал поля боя.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Швейцарский поход  в 1799 году, известный как переход Суворова через Альпы, прославил Багратиона и окончательно утвердил за ним звание превосходного русского генерала.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Михаил  Кутузов  (1745–1813)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кутузо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3802090" cy="44291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Участвовал: Штурм Измаила, Битва под Аустерлицем, Отечественная война 1812 года: Бородинское сражение.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М. Кутузов - прославленный полководец. Был дважды ранен в голову. Оба ранения считались смертельными, но он выжил.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В Отечественной войне, приняв командование на себя,  он продолжал отступать, пока не решился дать генерального сражения – единственного за всю войну. В итоге битва при Бородино, несмотря на неоднозначность итогов, стала одной из самых масштабных и кровопролитных за весь XIX век.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        Василий Чапаев (1877 – 1919)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чапаев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807" y="1524000"/>
            <a:ext cx="3122023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Участвовал: Гражданская война,  битва за Урал.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В. Чапаев награждён тремя Георгиевскими крестами, орденом Красного знамени.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1918 г организовал красногвардейский отряд и стал командиром 25 мотострелковой дивизии.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1919 г победил превосходящую по количеству  армию уральских  казаков и раненый утонул при попытке переплыть  р. Урал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Константин Рокоссовский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(1896–1968)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р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0450" y="1524000"/>
            <a:ext cx="3192737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924328" cy="433389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Участвовал: Первая мировая война, Гражданская война в России,   Конфликт на КВЖД, Великая Отечественная война.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К. Рокоссовский стоял у истоков крупнейших операций Великой Отечественной войны. Он был успешен как в наступательных, так и в оборонительных операциях (Сталинградская битва, Курская дуга, </a:t>
            </a:r>
            <a:r>
              <a:rPr lang="ru-RU" sz="1600" dirty="0" err="1" smtClean="0">
                <a:solidFill>
                  <a:schemeClr val="bg1"/>
                </a:solidFill>
              </a:rPr>
              <a:t>Бобруйская</a:t>
            </a:r>
            <a:r>
              <a:rPr lang="ru-RU" sz="1600" dirty="0" smtClean="0">
                <a:solidFill>
                  <a:schemeClr val="bg1"/>
                </a:solidFill>
              </a:rPr>
              <a:t> наступательная операция, Берлинская операция).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С 1949 по 1956 год Рокоссовский служил в Польше, стал Маршалом Польши, был назначен министром национальной обороны. 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457</TotalTime>
  <Words>477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Бумажная</vt:lpstr>
      <vt:lpstr>Презентация  «Великие  полководцы России»</vt:lpstr>
      <vt:lpstr>Всё может родная земля: накормить своим хлебом,     напоить из своих родников, удивить своей красотой.  Вот только защитить она себя не может.</vt:lpstr>
      <vt:lpstr>   Невский Александр (1220 -1263)</vt:lpstr>
      <vt:lpstr>          Пётр Первый – (1672 -1725) </vt:lpstr>
      <vt:lpstr>  Александр Суворов (1730-1800) </vt:lpstr>
      <vt:lpstr>       Пётр Багратион (1765 – 1812) </vt:lpstr>
      <vt:lpstr>     Михаил  Кутузов  (1745–1813)     </vt:lpstr>
      <vt:lpstr>                       Василий Чапаев (1877 – 1919) </vt:lpstr>
      <vt:lpstr>Константин Рокоссовский (1896–1968) </vt:lpstr>
      <vt:lpstr>         Иван  Конев (1897 -1973)  </vt:lpstr>
      <vt:lpstr>      Георгий Жуков (1896–1974) </vt:lpstr>
      <vt:lpstr>      Владимир Шаманов  (1957)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«Великие полководцы России»</dc:title>
  <dc:creator>Сергей</dc:creator>
  <cp:lastModifiedBy>?????? ???????</cp:lastModifiedBy>
  <cp:revision>56</cp:revision>
  <dcterms:created xsi:type="dcterms:W3CDTF">2017-02-04T06:25:19Z</dcterms:created>
  <dcterms:modified xsi:type="dcterms:W3CDTF">2024-12-11T06:15:56Z</dcterms:modified>
</cp:coreProperties>
</file>