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CCFF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CD2-CA72-4CB2-8CDE-F94CFF04768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2ABA-0D52-45F8-8D24-D94C85E2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6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CD2-CA72-4CB2-8CDE-F94CFF04768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2ABA-0D52-45F8-8D24-D94C85E2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5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CD2-CA72-4CB2-8CDE-F94CFF04768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2ABA-0D52-45F8-8D24-D94C85E2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7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CD2-CA72-4CB2-8CDE-F94CFF04768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2ABA-0D52-45F8-8D24-D94C85E2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2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CD2-CA72-4CB2-8CDE-F94CFF04768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2ABA-0D52-45F8-8D24-D94C85E2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9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CD2-CA72-4CB2-8CDE-F94CFF04768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2ABA-0D52-45F8-8D24-D94C85E2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3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CD2-CA72-4CB2-8CDE-F94CFF04768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2ABA-0D52-45F8-8D24-D94C85E2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0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CD2-CA72-4CB2-8CDE-F94CFF04768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2ABA-0D52-45F8-8D24-D94C85E2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9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CD2-CA72-4CB2-8CDE-F94CFF04768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2ABA-0D52-45F8-8D24-D94C85E2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1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CD2-CA72-4CB2-8CDE-F94CFF04768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2ABA-0D52-45F8-8D24-D94C85E2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4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CD2-CA72-4CB2-8CDE-F94CFF04768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A2ABA-0D52-45F8-8D24-D94C85E2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1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2ACD2-CA72-4CB2-8CDE-F94CFF04768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A2ABA-0D52-45F8-8D24-D94C85E2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7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levlib.ru/kraevedenie/zemlyaki/geroi_sovetskogo_soyuza/" TargetMode="External"/><Relationship Id="rId2" Type="http://schemas.openxmlformats.org/officeDocument/2006/relationships/hyperlink" Target="https://polevskoy24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olevskoy66.ru/page/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0725" y="1705872"/>
            <a:ext cx="381840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CCFF"/>
                </a:solidFill>
                <a:latin typeface="Bookman Old Style" panose="02050604050505020204" pitchFamily="18" charset="0"/>
              </a:rPr>
              <a:t>Полевской в годы Великой Отечественной </a:t>
            </a:r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CCFF"/>
                </a:solidFill>
                <a:latin typeface="Bookman Old Style" panose="02050604050505020204" pitchFamily="18" charset="0"/>
              </a:rPr>
              <a:t>войны</a:t>
            </a:r>
            <a:endParaRPr lang="ru-RU" sz="44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00CC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68" y="152400"/>
            <a:ext cx="3775414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13" y="364955"/>
            <a:ext cx="5038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 smtClean="0">
                <a:effectLst/>
                <a:latin typeface="Bookman Old Style" panose="02050604050505020204" pitchFamily="18" charset="0"/>
              </a:rPr>
              <a:t>В годы Великой Отечественной войны в город Полевской в срочном порядке были эвакуированы из Москвы </a:t>
            </a:r>
            <a:r>
              <a:rPr lang="ru-RU" sz="1400" b="0" i="0" dirty="0" err="1" smtClean="0">
                <a:effectLst/>
                <a:latin typeface="Bookman Old Style" panose="02050604050505020204" pitchFamily="18" charset="0"/>
              </a:rPr>
              <a:t>жестекатальный</a:t>
            </a:r>
            <a:r>
              <a:rPr lang="ru-RU" sz="1400" b="0" i="0" dirty="0" smtClean="0">
                <a:effectLst/>
                <a:latin typeface="Bookman Old Style" panose="02050604050505020204" pitchFamily="18" charset="0"/>
              </a:rPr>
              <a:t> завод, завод "Красный металлист", а также </a:t>
            </a:r>
            <a:r>
              <a:rPr lang="ru-RU" sz="1400" b="0" i="0" dirty="0" err="1" smtClean="0">
                <a:effectLst/>
                <a:latin typeface="Bookman Old Style" panose="02050604050505020204" pitchFamily="18" charset="0"/>
              </a:rPr>
              <a:t>Ворошиловградское</a:t>
            </a:r>
            <a:r>
              <a:rPr lang="ru-RU" sz="1400" b="0" i="0" dirty="0" smtClean="0">
                <a:effectLst/>
                <a:latin typeface="Bookman Old Style" panose="02050604050505020204" pitchFamily="18" charset="0"/>
              </a:rPr>
              <a:t> управление строительное треста "</a:t>
            </a:r>
            <a:r>
              <a:rPr lang="ru-RU" sz="1400" b="0" i="0" dirty="0" err="1" smtClean="0">
                <a:effectLst/>
                <a:latin typeface="Bookman Old Style" panose="02050604050505020204" pitchFamily="18" charset="0"/>
              </a:rPr>
              <a:t>Донбасстяжстрой</a:t>
            </a:r>
            <a:r>
              <a:rPr lang="ru-RU" sz="1400" b="0" i="0" dirty="0" smtClean="0">
                <a:effectLst/>
                <a:latin typeface="Bookman Old Style" panose="02050604050505020204" pitchFamily="18" charset="0"/>
              </a:rPr>
              <a:t>".</a:t>
            </a:r>
            <a:r>
              <a:rPr lang="ru-RU" sz="1400" dirty="0" smtClean="0">
                <a:latin typeface="Bookman Old Style" panose="02050604050505020204" pitchFamily="18" charset="0"/>
              </a:rPr>
              <a:t/>
            </a:r>
            <a:br>
              <a:rPr lang="ru-RU" sz="1400" dirty="0" smtClean="0">
                <a:latin typeface="Bookman Old Style" panose="02050604050505020204" pitchFamily="18" charset="0"/>
              </a:rPr>
            </a:br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01" y="127835"/>
            <a:ext cx="4410634" cy="2007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96640" y="4497577"/>
            <a:ext cx="37421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 smtClean="0">
                <a:effectLst/>
                <a:latin typeface="Bookman Old Style" panose="02050604050505020204" pitchFamily="18" charset="0"/>
              </a:rPr>
              <a:t>В начале войны оставили свои семьи, и ушли на фронт 8 745 жителей Полевского. Многие из них были участниками крупных сражений второй мировой войны и получили награды. После того, как была одержана победа, в город не вернулось 3 266 человек.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159" y="2135716"/>
            <a:ext cx="2357718" cy="307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Завод «Красный металлист»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4" y="1642763"/>
            <a:ext cx="3256810" cy="4670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63" y="2606393"/>
            <a:ext cx="2708878" cy="1806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3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3984"/>
            <a:ext cx="65" cy="5051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66616" rIns="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S Tex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257" y="97690"/>
            <a:ext cx="674043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spc="50" dirty="0" smtClean="0">
                <a:ln w="9525" cmpd="sng">
                  <a:solidFill>
                    <a:srgbClr val="00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Памятники Великой Отечественной войны в городе Полевском</a:t>
            </a:r>
            <a:endParaRPr lang="ru-RU" sz="2400" b="1" spc="50" dirty="0">
              <a:ln w="9525" cmpd="sng">
                <a:solidFill>
                  <a:srgbClr val="00CC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6" y="4224342"/>
            <a:ext cx="2696022" cy="2022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8017" y="6185398"/>
            <a:ext cx="3171281" cy="4308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latin typeface="Bookman Old Style" panose="02050604050505020204" pitchFamily="18" charset="0"/>
              </a:rPr>
              <a:t>Мемориал «Воинам Великой Отечественной войны 1941-1945 гг.» </a:t>
            </a:r>
            <a:endParaRPr lang="ru-RU" sz="1050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95" y="1637654"/>
            <a:ext cx="2572431" cy="1925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79040" y="1206767"/>
            <a:ext cx="2885942" cy="4308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latin typeface="Bookman Old Style" panose="02050604050505020204" pitchFamily="18" charset="0"/>
              </a:rPr>
              <a:t>Стела «Воинам Великой Отечественной войны 1941-1945 гг.»</a:t>
            </a:r>
            <a:endParaRPr lang="ru-RU" sz="1050" dirty="0"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356980" y="3563302"/>
            <a:ext cx="3730060" cy="214526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Bookman Old Style" panose="02050604050505020204" pitchFamily="18" charset="0"/>
              </a:rPr>
              <a:t>Стела высотой 12 метров, четырехгранная</a:t>
            </a:r>
          </a:p>
          <a:p>
            <a:pPr algn="just"/>
            <a:r>
              <a:rPr lang="ru-RU" sz="1000" dirty="0" smtClean="0">
                <a:latin typeface="Bookman Old Style" panose="02050604050505020204" pitchFamily="18" charset="0"/>
              </a:rPr>
              <a:t>с рельефными изображениями на лицевой грани.</a:t>
            </a:r>
          </a:p>
          <a:p>
            <a:pPr algn="just"/>
            <a:r>
              <a:rPr lang="ru-RU" sz="1000" dirty="0" smtClean="0">
                <a:latin typeface="Bookman Old Style" panose="02050604050505020204" pitchFamily="18" charset="0"/>
              </a:rPr>
              <a:t>Скульпторы изобразили тему войны. </a:t>
            </a:r>
          </a:p>
          <a:p>
            <a:pPr algn="just"/>
            <a:r>
              <a:rPr lang="ru-RU" sz="1000" dirty="0" smtClean="0">
                <a:latin typeface="Bookman Old Style" panose="02050604050505020204" pitchFamily="18" charset="0"/>
              </a:rPr>
              <a:t>Нижняя</a:t>
            </a:r>
            <a:r>
              <a:rPr lang="ru-RU" sz="1000" dirty="0">
                <a:latin typeface="Bookman Old Style" panose="02050604050505020204" pitchFamily="18" charset="0"/>
              </a:rPr>
              <a:t> </a:t>
            </a:r>
            <a:r>
              <a:rPr lang="ru-RU" sz="1000" dirty="0" smtClean="0">
                <a:latin typeface="Bookman Old Style" panose="02050604050505020204" pitchFamily="18" charset="0"/>
              </a:rPr>
              <a:t>женская группа символизирует начало войны.</a:t>
            </a:r>
          </a:p>
          <a:p>
            <a:pPr algn="just"/>
            <a:r>
              <a:rPr lang="ru-RU" sz="1000" dirty="0" smtClean="0">
                <a:latin typeface="Bookman Old Style" panose="02050604050505020204" pitchFamily="18" charset="0"/>
              </a:rPr>
              <a:t>Следующая группа отражает самую страшную и</a:t>
            </a:r>
          </a:p>
          <a:p>
            <a:pPr algn="just"/>
            <a:r>
              <a:rPr lang="ru-RU" sz="1000" dirty="0" smtClean="0">
                <a:latin typeface="Bookman Old Style" panose="02050604050505020204" pitchFamily="18" charset="0"/>
              </a:rPr>
              <a:t>неизбежную сторону войны – смерть.</a:t>
            </a:r>
          </a:p>
          <a:p>
            <a:pPr algn="just"/>
            <a:r>
              <a:rPr lang="ru-RU" sz="1000" dirty="0" smtClean="0">
                <a:latin typeface="Bookman Old Style" panose="02050604050505020204" pitchFamily="18" charset="0"/>
              </a:rPr>
              <a:t> Третья группа изображает единство и сплоченность воинов в борьбе с коварным врагом. </a:t>
            </a:r>
          </a:p>
          <a:p>
            <a:pPr algn="just"/>
            <a:r>
              <a:rPr lang="ru-RU" sz="1000" dirty="0" smtClean="0">
                <a:latin typeface="Bookman Old Style" panose="02050604050505020204" pitchFamily="18" charset="0"/>
              </a:rPr>
              <a:t>Венцом изображения является женщина, олицетворяющая образ Матери–Родины, в гневе поднявшая над головой карающее оружие.</a:t>
            </a:r>
            <a:endParaRPr lang="ru-RU" sz="1000" dirty="0"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81216" y="3743116"/>
            <a:ext cx="2437096" cy="783193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dirty="0">
                <a:latin typeface="Bookman Old Style" panose="02050604050505020204" pitchFamily="18" charset="0"/>
              </a:rPr>
              <a:t>В</a:t>
            </a:r>
            <a:r>
              <a:rPr lang="ru-RU" sz="1000" dirty="0" smtClean="0">
                <a:latin typeface="Bookman Old Style" panose="02050604050505020204" pitchFamily="18" charset="0"/>
              </a:rPr>
              <a:t>ысота скульптуры 7 метров. </a:t>
            </a:r>
          </a:p>
          <a:p>
            <a:r>
              <a:rPr lang="ru-RU" sz="1000" dirty="0" smtClean="0">
                <a:latin typeface="Bookman Old Style" panose="02050604050505020204" pitchFamily="18" charset="0"/>
              </a:rPr>
              <a:t>По периметру расположены плиты с фамилиями участников ВОВ.</a:t>
            </a:r>
            <a:endParaRPr lang="ru-RU" sz="1000" dirty="0">
              <a:latin typeface="Bookman Old Style" panose="0205060405050502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0" y="1390478"/>
            <a:ext cx="2226935" cy="1590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6911" y="2877569"/>
            <a:ext cx="2966357" cy="577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latin typeface="Bookman Old Style" panose="02050604050505020204" pitchFamily="18" charset="0"/>
              </a:rPr>
              <a:t>Стела «Воинам Великой Отечественной войны 1941-1945 гг., ушедшим на фронт с улицы Хохрякова»</a:t>
            </a:r>
            <a:endParaRPr lang="ru-RU" sz="1050" dirty="0">
              <a:latin typeface="Bookman Old Style" panose="0205060405050502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18" y="2992141"/>
            <a:ext cx="2659743" cy="2285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168784" y="5128457"/>
            <a:ext cx="2713809" cy="415498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 smtClean="0">
                <a:latin typeface="Bookman Old Style" panose="02050604050505020204" pitchFamily="18" charset="0"/>
              </a:rPr>
              <a:t>Мемориал «Воинам Великой Отечественной войны 1941-1945 гг.»</a:t>
            </a:r>
            <a:endParaRPr lang="ru-RU" sz="1050" dirty="0"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863078" y="1281725"/>
            <a:ext cx="2992483" cy="1804749"/>
          </a:xfrm>
          <a:prstGeom prst="round2DiagRect">
            <a:avLst/>
          </a:prstGeom>
          <a:ln>
            <a:solidFill>
              <a:srgbClr val="00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dirty="0" smtClean="0">
                <a:latin typeface="Bookman Old Style" panose="02050604050505020204" pitchFamily="18" charset="0"/>
              </a:rPr>
              <a:t>В центре мемориала возвышается бетонная стела высотой 8 м, на вершине которой расположена звезда. </a:t>
            </a:r>
          </a:p>
          <a:p>
            <a:r>
              <a:rPr lang="ru-RU" sz="1000" dirty="0" smtClean="0">
                <a:latin typeface="Bookman Old Style" panose="02050604050505020204" pitchFamily="18" charset="0"/>
              </a:rPr>
              <a:t>Вокруг стелы мраморная стена с надписью: «Вечная память водителям, погибшим на дорогах войны. 1941-1945». </a:t>
            </a:r>
          </a:p>
          <a:p>
            <a:r>
              <a:rPr lang="ru-RU" sz="1000" dirty="0" smtClean="0">
                <a:latin typeface="Bookman Old Style" panose="02050604050505020204" pitchFamily="18" charset="0"/>
              </a:rPr>
              <a:t>Справа от стелы расположена бетонная плита с изображением шофера на дороге войны. </a:t>
            </a:r>
            <a:endParaRPr lang="ru-RU" sz="1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933" y="161500"/>
            <a:ext cx="6631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Полевчане</a:t>
            </a:r>
            <a:r>
              <a:rPr lang="ru-RU" sz="2400" b="1" i="0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- герои Советского Союза</a:t>
            </a:r>
            <a:endParaRPr lang="ru-RU" sz="24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5" t="10724" r="5629" b="31981"/>
          <a:stretch/>
        </p:blipFill>
        <p:spPr>
          <a:xfrm>
            <a:off x="320735" y="792819"/>
            <a:ext cx="1787909" cy="2605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6268" y="3304735"/>
            <a:ext cx="1976844" cy="141315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Bookman Old Style" panose="02050604050505020204" pitchFamily="18" charset="0"/>
              </a:rPr>
              <a:t>Полежаев Николай Сергеевич. </a:t>
            </a:r>
          </a:p>
          <a:p>
            <a:r>
              <a:rPr lang="ru-RU" sz="1100" dirty="0" smtClean="0">
                <a:latin typeface="Bookman Old Style" panose="02050604050505020204" pitchFamily="18" charset="0"/>
              </a:rPr>
              <a:t>Герой Советского Союза. </a:t>
            </a:r>
          </a:p>
          <a:p>
            <a:r>
              <a:rPr lang="ru-RU" sz="1100" dirty="0" smtClean="0">
                <a:latin typeface="Bookman Old Style" panose="02050604050505020204" pitchFamily="18" charset="0"/>
              </a:rPr>
              <a:t>На войне был механиком – водителем танка Т-34.</a:t>
            </a:r>
            <a:endParaRPr lang="ru-RU" sz="1100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43" y="1746877"/>
            <a:ext cx="1776732" cy="2400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73286" y="623165"/>
            <a:ext cx="2314752" cy="11237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Чечулин Иван Павлович.</a:t>
            </a:r>
          </a:p>
          <a:p>
            <a:r>
              <a:rPr lang="ru-RU" sz="1200" dirty="0" smtClean="0">
                <a:latin typeface="Bookman Old Style" panose="02050604050505020204" pitchFamily="18" charset="0"/>
              </a:rPr>
              <a:t>Герой Советского Союза. </a:t>
            </a:r>
          </a:p>
          <a:p>
            <a:r>
              <a:rPr lang="ru-RU" sz="1200" dirty="0" smtClean="0">
                <a:latin typeface="Bookman Old Style" panose="02050604050505020204" pitchFamily="18" charset="0"/>
              </a:rPr>
              <a:t>Звание: гвардии – лейтенант.</a:t>
            </a:r>
          </a:p>
          <a:p>
            <a:pPr algn="ctr"/>
            <a:endParaRPr lang="ru-RU" sz="1200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62" y="4305191"/>
            <a:ext cx="1779854" cy="2469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10866" y="5117487"/>
            <a:ext cx="2217575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Bookman Old Style" panose="02050604050505020204" pitchFamily="18" charset="0"/>
              </a:rPr>
              <a:t>Кологойда</a:t>
            </a:r>
            <a:r>
              <a:rPr lang="ru-RU" sz="1200" dirty="0" smtClean="0">
                <a:latin typeface="Bookman Old Style" panose="02050604050505020204" pitchFamily="18" charset="0"/>
              </a:rPr>
              <a:t> Николай Васильевич.</a:t>
            </a:r>
          </a:p>
          <a:p>
            <a:r>
              <a:rPr lang="ru-RU" sz="1200" dirty="0" smtClean="0">
                <a:latin typeface="Bookman Old Style" panose="02050604050505020204" pitchFamily="18" charset="0"/>
              </a:rPr>
              <a:t>Герой Советского Союза.</a:t>
            </a:r>
          </a:p>
          <a:p>
            <a:r>
              <a:rPr lang="ru-RU" sz="1200" dirty="0" smtClean="0">
                <a:latin typeface="Bookman Old Style" panose="02050604050505020204" pitchFamily="18" charset="0"/>
              </a:rPr>
              <a:t>Был командиром </a:t>
            </a:r>
            <a:r>
              <a:rPr lang="ru-RU" sz="1200" dirty="0">
                <a:latin typeface="Bookman Old Style" panose="02050604050505020204" pitchFamily="18" charset="0"/>
              </a:rPr>
              <a:t>1-о пулеметной роты 929-го стрелкового полка 254 стрелковой дивизии.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58" y="854948"/>
            <a:ext cx="1748899" cy="2638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162798" y="1079972"/>
            <a:ext cx="2151017" cy="1015663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Медведев Виктор Иванович.</a:t>
            </a:r>
          </a:p>
          <a:p>
            <a:r>
              <a:rPr lang="ru-RU" sz="1200" dirty="0" smtClean="0">
                <a:latin typeface="Bookman Old Style" panose="02050604050505020204" pitchFamily="18" charset="0"/>
              </a:rPr>
              <a:t>Герой Советского Союза. </a:t>
            </a:r>
          </a:p>
          <a:p>
            <a:r>
              <a:rPr lang="ru-RU" sz="1200" dirty="0" smtClean="0">
                <a:latin typeface="Bookman Old Style" panose="02050604050505020204" pitchFamily="18" charset="0"/>
              </a:rPr>
              <a:t>На войне был снайпером.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15" y="2260124"/>
            <a:ext cx="1921234" cy="2770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721748" y="3719303"/>
            <a:ext cx="2422969" cy="1200329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Bookman Old Style" panose="02050604050505020204" pitchFamily="18" charset="0"/>
              </a:rPr>
              <a:t>Даньщин</a:t>
            </a:r>
            <a:r>
              <a:rPr lang="ru-RU" sz="1200" dirty="0" smtClean="0">
                <a:latin typeface="Bookman Old Style" panose="02050604050505020204" pitchFamily="18" charset="0"/>
              </a:rPr>
              <a:t> Сергей Петрович.</a:t>
            </a:r>
          </a:p>
          <a:p>
            <a:r>
              <a:rPr lang="ru-RU" sz="1200" dirty="0" smtClean="0">
                <a:latin typeface="Bookman Old Style" panose="02050604050505020204" pitchFamily="18" charset="0"/>
              </a:rPr>
              <a:t>Герой </a:t>
            </a:r>
            <a:r>
              <a:rPr lang="ru-RU" sz="1200" dirty="0" err="1" smtClean="0">
                <a:latin typeface="Bookman Old Style" panose="02050604050505020204" pitchFamily="18" charset="0"/>
              </a:rPr>
              <a:t>Советсткого</a:t>
            </a:r>
            <a:r>
              <a:rPr lang="ru-RU" sz="1200" dirty="0" smtClean="0">
                <a:latin typeface="Bookman Old Style" panose="02050604050505020204" pitchFamily="18" charset="0"/>
              </a:rPr>
              <a:t> Союза.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Майор, командир эскадрильи 2-го гвардейского авиационного полка. </a:t>
            </a:r>
          </a:p>
        </p:txBody>
      </p:sp>
    </p:spTree>
    <p:extLst>
      <p:ext uri="{BB962C8B-B14F-4D97-AF65-F5344CB8AC3E}">
        <p14:creationId xmlns:p14="http://schemas.microsoft.com/office/powerpoint/2010/main" val="324860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194" y="2011680"/>
            <a:ext cx="5843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Используемые интернет ресурсы: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2"/>
              </a:rPr>
              <a:t>https://polevskoy24.ru/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3"/>
              </a:rPr>
              <a:t>http://polevlib.ru/kraevedenie/zemlyaki/geroi_sovetskogo_soyuza/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4"/>
              </a:rPr>
              <a:t>https://polevskoy66.ru/page/32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84747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370</Words>
  <Application>Microsoft Office PowerPoint</Application>
  <PresentationFormat>Лист A4 (210x297 мм)</PresentationFormat>
  <Paragraphs>42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?????? ???????</cp:lastModifiedBy>
  <cp:revision>16</cp:revision>
  <cp:lastPrinted>2020-02-16T14:45:14Z</cp:lastPrinted>
  <dcterms:created xsi:type="dcterms:W3CDTF">2020-02-16T12:49:41Z</dcterms:created>
  <dcterms:modified xsi:type="dcterms:W3CDTF">2024-12-11T06:34:41Z</dcterms:modified>
</cp:coreProperties>
</file>