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15745-883E-4FD0-ADD8-C67572D93AED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C528-E4C6-439A-8648-67041AA72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097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15745-883E-4FD0-ADD8-C67572D93AED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C528-E4C6-439A-8648-67041AA72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24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15745-883E-4FD0-ADD8-C67572D93AED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C528-E4C6-439A-8648-67041AA72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878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15745-883E-4FD0-ADD8-C67572D93AED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C528-E4C6-439A-8648-67041AA72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315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15745-883E-4FD0-ADD8-C67572D93AED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C528-E4C6-439A-8648-67041AA72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730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15745-883E-4FD0-ADD8-C67572D93AED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C528-E4C6-439A-8648-67041AA72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021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15745-883E-4FD0-ADD8-C67572D93AED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C528-E4C6-439A-8648-67041AA72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508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15745-883E-4FD0-ADD8-C67572D93AED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C528-E4C6-439A-8648-67041AA72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89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15745-883E-4FD0-ADD8-C67572D93AED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C528-E4C6-439A-8648-67041AA72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578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15745-883E-4FD0-ADD8-C67572D93AED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C528-E4C6-439A-8648-67041AA72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918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15745-883E-4FD0-ADD8-C67572D93AED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C528-E4C6-439A-8648-67041AA72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84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15745-883E-4FD0-ADD8-C67572D93AED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4C528-E4C6-439A-8648-67041AA72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885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g3.goodfon.ru/original/2560x1440/d/b7/vremena-goda-osen-listia-doski-shabl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29492"/>
            <a:ext cx="10598727" cy="3408217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МБДОУ ПГО «Детский сад №54»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на тему «Осень Золотая»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35636" y="4502871"/>
            <a:ext cx="3796146" cy="2133455"/>
          </a:xfrm>
        </p:spPr>
        <p:txBody>
          <a:bodyPr/>
          <a:lstStyle/>
          <a:p>
            <a:pPr algn="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едагоги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№1 </a:t>
            </a:r>
          </a:p>
          <a:p>
            <a:pPr algn="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Юрова Н.В.</a:t>
            </a:r>
            <a:b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Пасетова А.М.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016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g3.goodfon.ru/original/2560x1440/d/b7/vremena-goda-osen-listia-doski-shabl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0291" y="203201"/>
            <a:ext cx="11323782" cy="69054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 «Осень Золотая»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Наталья\Desktop\Картинки по пожарной безопасночти для пазлов\IMG_20220929_091550_resized_20220929_12301270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037" y="1161326"/>
            <a:ext cx="4276436" cy="539865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 descr="C:\Users\Наталья\Desktop\Картинки по пожарной безопасночти для пазлов\2022-09-29-09-58-15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472" y="1042756"/>
            <a:ext cx="4045528" cy="56357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62942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img3.goodfon.ru/original/2560x1440/d/b7/vremena-goda-osen-listia-doski-shabl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855" y="267855"/>
            <a:ext cx="11767127" cy="116378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«Грибочки», 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«Овощи и фрукты»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C:\Users\Наталья\Desktop\Картинки по пожарной безопасночти для пазлов\IMG_20220929_102945_resized_20220929_123009330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81" y="1788679"/>
            <a:ext cx="5533256" cy="420572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997" y="1228436"/>
            <a:ext cx="3558458" cy="254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3036453"/>
            <a:ext cx="3249908" cy="338512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04503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s://img3.goodfon.ru/original/2560x1440/d/b7/vremena-goda-osen-listia-doski-shabl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7783"/>
            <a:ext cx="10515600" cy="8402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поделок из овощей 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«Осеннее чудо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351" y="1233813"/>
            <a:ext cx="2710944" cy="361459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9" t="31618" r="10844" b="9980"/>
          <a:stretch/>
        </p:blipFill>
        <p:spPr>
          <a:xfrm>
            <a:off x="680024" y="2299532"/>
            <a:ext cx="2770909" cy="291869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8" r="13241"/>
          <a:stretch/>
        </p:blipFill>
        <p:spPr>
          <a:xfrm>
            <a:off x="8035637" y="816348"/>
            <a:ext cx="3068060" cy="28362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344" y="4271313"/>
            <a:ext cx="2647758" cy="198581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TextBox 9"/>
          <p:cNvSpPr txBox="1"/>
          <p:nvPr/>
        </p:nvSpPr>
        <p:spPr>
          <a:xfrm>
            <a:off x="604979" y="5421771"/>
            <a:ext cx="2921001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Бекк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Платон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91386" y="4664364"/>
            <a:ext cx="2589705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Горечев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Артём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35637" y="3758878"/>
            <a:ext cx="306806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Варсемашвили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Данил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93233" y="6400235"/>
            <a:ext cx="244262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Фомина Диана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19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mg3.goodfon.ru/original/2560x1440/d/b7/vremena-goda-osen-listia-doski-shabl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2000" cy="674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5091" y="184727"/>
            <a:ext cx="6326910" cy="57265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стенгазеты 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104" y="849746"/>
            <a:ext cx="8068551" cy="58932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97357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img3.goodfon.ru/original/2560x1440/d/b7/vremena-goda-osen-listia-doski-shabl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Подвижная игра «Солнышко и дождик»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488" y="1578408"/>
            <a:ext cx="5801784" cy="43513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28" y="1631590"/>
            <a:ext cx="5809672" cy="43572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01915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img3.goodfon.ru/original/2560x1440/d/b7/vremena-goda-osen-listia-doski-shabl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7783"/>
            <a:ext cx="10515600" cy="83127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«Художественно – эстетическое развитие» 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44" y="1865623"/>
            <a:ext cx="4741496" cy="35561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1117600" y="1237672"/>
            <a:ext cx="370378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 «Листопад»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301" y="1779444"/>
            <a:ext cx="6384444" cy="478833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TextBox 6"/>
          <p:cNvSpPr txBox="1"/>
          <p:nvPr/>
        </p:nvSpPr>
        <p:spPr>
          <a:xfrm>
            <a:off x="5569527" y="1237671"/>
            <a:ext cx="49784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«Помидоры и огурцы в банке»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39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img3.goodfon.ru/original/2560x1440/d/b7/vremena-goda-osen-listia-doski-shabl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4655"/>
            <a:ext cx="12192000" cy="6922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23635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 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577" y="3663302"/>
            <a:ext cx="4695408" cy="26411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6" name="Picture 2" descr="В жару лучше взять запасной комплект одежды.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20" y="923636"/>
            <a:ext cx="4057650" cy="30480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his is actually a short article or even graphic around the Календарь приро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410" y="1170276"/>
            <a:ext cx="4076700" cy="30480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12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img3.goodfon.ru/original/2560x1440/d/b7/vremena-goda-osen-listia-doski-shabl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8364" y="175492"/>
            <a:ext cx="5588000" cy="1025236"/>
          </a:xfrm>
        </p:spPr>
        <p:txBody>
          <a:bodyPr/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Осенняя прогулка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18" y="1641951"/>
            <a:ext cx="4926060" cy="369454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9" t="18036" r="17441" b="3490"/>
          <a:stretch/>
        </p:blipFill>
        <p:spPr>
          <a:xfrm rot="5400000">
            <a:off x="7569198" y="1639457"/>
            <a:ext cx="4913747" cy="403629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282" y="1641951"/>
            <a:ext cx="2991423" cy="43247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8736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72</Words>
  <Application>Microsoft Office PowerPoint</Application>
  <PresentationFormat>Широкоэкранный</PresentationFormat>
  <Paragraphs>17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              МБДОУ ПГО «Детский сад №54»   Презентация проекта на тему «Осень Золотая» </vt:lpstr>
      <vt:lpstr>Реализация проекта «Осень Золотая»</vt:lpstr>
      <vt:lpstr>Дидактические игры «Грибочки»,  «Овощи и фрукты»</vt:lpstr>
      <vt:lpstr>Выставка поделок из овощей  «Осеннее чудо!»</vt:lpstr>
      <vt:lpstr>Оформление стенгазеты </vt:lpstr>
      <vt:lpstr>Подвижная игра «Солнышко и дождик»</vt:lpstr>
      <vt:lpstr>«Художественно – эстетическое развитие» </vt:lpstr>
      <vt:lpstr>Работа с родителями </vt:lpstr>
      <vt:lpstr>Осенняя прогулка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проекта «Осень Золотая»</dc:title>
  <dc:creator>Наталья</dc:creator>
  <cp:lastModifiedBy>user1</cp:lastModifiedBy>
  <cp:revision>8</cp:revision>
  <dcterms:created xsi:type="dcterms:W3CDTF">2022-10-07T07:29:16Z</dcterms:created>
  <dcterms:modified xsi:type="dcterms:W3CDTF">2023-10-09T05:51:42Z</dcterms:modified>
</cp:coreProperties>
</file>