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9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4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7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1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3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0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7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1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5745-883E-4FD0-ADD8-C67572D93AE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C528-E4C6-439A-8648-67041AA7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8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9492"/>
            <a:ext cx="10598727" cy="340821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МБДОУ ПГО «Детский сад №54»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на тему «Осень Золотая»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35636" y="4502871"/>
            <a:ext cx="3796146" cy="213345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№1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Юрова Н.В.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Пасетова А.М.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1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291" y="203201"/>
            <a:ext cx="11323782" cy="6905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«Осень Золотая»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Наталья\Desktop\Картинки по пожарной безопасночти для пазлов\IMG_20220929_091550_resized_20220929_1230127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37" y="1161326"/>
            <a:ext cx="4276436" cy="5398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Наталья\Desktop\Картинки по пожарной безопасночти для пазлов\2022-09-29-09-58-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2" y="1042756"/>
            <a:ext cx="4045528" cy="5635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94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855" y="267855"/>
            <a:ext cx="11767127" cy="1163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«Грибочки»,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«Овощи и фрукты»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Наталья\Desktop\Картинки по пожарной безопасночти для пазлов\IMG_20220929_102945_resized_20220929_12300933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1" y="1788679"/>
            <a:ext cx="5533256" cy="4205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97" y="1228436"/>
            <a:ext cx="3558458" cy="25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36453"/>
            <a:ext cx="3249908" cy="3385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450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783"/>
            <a:ext cx="10515600" cy="8402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поделок из овощей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«Осеннее чудо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1" y="1233813"/>
            <a:ext cx="2710944" cy="3614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t="31618" r="10844" b="9980"/>
          <a:stretch/>
        </p:blipFill>
        <p:spPr>
          <a:xfrm>
            <a:off x="680024" y="2299532"/>
            <a:ext cx="2770909" cy="2918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13241"/>
          <a:stretch/>
        </p:blipFill>
        <p:spPr>
          <a:xfrm>
            <a:off x="8035637" y="816348"/>
            <a:ext cx="3068060" cy="283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44" y="4271313"/>
            <a:ext cx="2647758" cy="1985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04979" y="5421771"/>
            <a:ext cx="29210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Платон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1386" y="4664364"/>
            <a:ext cx="25897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Горечев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Артём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37" y="3758878"/>
            <a:ext cx="30680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Варсемашвили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3233" y="6400235"/>
            <a:ext cx="24426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Диана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7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1" y="184727"/>
            <a:ext cx="6326910" cy="5726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стенгазеты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04" y="849746"/>
            <a:ext cx="8068551" cy="589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35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«Солнышко и дождик»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88" y="1578408"/>
            <a:ext cx="5801784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1631590"/>
            <a:ext cx="5809672" cy="4357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191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783"/>
            <a:ext cx="10515600" cy="8312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 – эстетическое развитие» 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4" y="1865623"/>
            <a:ext cx="4741496" cy="3556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17600" y="1237672"/>
            <a:ext cx="37037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 «Листопад»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01" y="1779444"/>
            <a:ext cx="6384444" cy="4788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569527" y="1237671"/>
            <a:ext cx="4978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«Помидоры и огурцы в банке»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55"/>
            <a:ext cx="12192000" cy="6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363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77" y="3663302"/>
            <a:ext cx="4695408" cy="2641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В жару лучше взять запасной комплект одежды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0" y="923636"/>
            <a:ext cx="4057650" cy="304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is actually a short article or even graphic around the Календарь приро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10" y="1170276"/>
            <a:ext cx="4076700" cy="304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3.goodfon.ru/original/2560x1440/d/b7/vremena-goda-osen-listia-doski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364" y="175492"/>
            <a:ext cx="5588000" cy="10252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прогулка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1641951"/>
            <a:ext cx="4926060" cy="3694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8036" r="17441" b="3490"/>
          <a:stretch/>
        </p:blipFill>
        <p:spPr>
          <a:xfrm rot="5400000">
            <a:off x="7569198" y="1639457"/>
            <a:ext cx="4913747" cy="4036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82" y="1641951"/>
            <a:ext cx="2991423" cy="4324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3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72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             МБДОУ ПГО «Детский сад №54»   Презентация проекта на тему «Осень Золотая» </vt:lpstr>
      <vt:lpstr>Реализация проекта «Осень Золотая»</vt:lpstr>
      <vt:lpstr>Дидактические игры «Грибочки»,  «Овощи и фрукты»</vt:lpstr>
      <vt:lpstr>Выставка поделок из овощей  «Осеннее чудо!»</vt:lpstr>
      <vt:lpstr>Оформление стенгазеты </vt:lpstr>
      <vt:lpstr>Подвижная игра «Солнышко и дождик»</vt:lpstr>
      <vt:lpstr>«Художественно – эстетическое развитие» </vt:lpstr>
      <vt:lpstr>Работа с родителями </vt:lpstr>
      <vt:lpstr>Осенняя прогулка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«Осень Золотая»</dc:title>
  <dc:creator>Наталья</dc:creator>
  <cp:lastModifiedBy>user1</cp:lastModifiedBy>
  <cp:revision>8</cp:revision>
  <dcterms:created xsi:type="dcterms:W3CDTF">2022-10-07T07:29:16Z</dcterms:created>
  <dcterms:modified xsi:type="dcterms:W3CDTF">2023-10-09T05:51:42Z</dcterms:modified>
</cp:coreProperties>
</file>