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0" r:id="rId10"/>
    <p:sldId id="262" r:id="rId11"/>
    <p:sldId id="267" r:id="rId12"/>
    <p:sldId id="266" r:id="rId13"/>
    <p:sldId id="268" r:id="rId14"/>
    <p:sldId id="269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55B-B68A-4B94-B8A1-A75AB98FB27C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1840-FFB4-4444-98F8-A386385886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55B-B68A-4B94-B8A1-A75AB98FB27C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1840-FFB4-4444-98F8-A386385886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55B-B68A-4B94-B8A1-A75AB98FB27C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1840-FFB4-4444-98F8-A38638588665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55B-B68A-4B94-B8A1-A75AB98FB27C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1840-FFB4-4444-98F8-A386385886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55B-B68A-4B94-B8A1-A75AB98FB27C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1840-FFB4-4444-98F8-A386385886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55B-B68A-4B94-B8A1-A75AB98FB27C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1840-FFB4-4444-98F8-A386385886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55B-B68A-4B94-B8A1-A75AB98FB27C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1840-FFB4-4444-98F8-A386385886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55B-B68A-4B94-B8A1-A75AB98FB27C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1840-FFB4-4444-98F8-A386385886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55B-B68A-4B94-B8A1-A75AB98FB27C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1840-FFB4-4444-98F8-A386385886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55B-B68A-4B94-B8A1-A75AB98FB27C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1840-FFB4-4444-98F8-A386385886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55B-B68A-4B94-B8A1-A75AB98FB27C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1840-FFB4-4444-98F8-A386385886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921E55B-B68A-4B94-B8A1-A75AB98FB27C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34C1840-FFB4-4444-98F8-A386385886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248"/>
            <a:ext cx="7992888" cy="1080120"/>
          </a:xfrm>
        </p:spPr>
        <p:txBody>
          <a:bodyPr>
            <a:no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«Развитие детского научно-технического и художественного творчества посредством организации в ДОО познавательного центра «Детский технопарк»</a:t>
            </a:r>
            <a:endParaRPr lang="ru-RU" sz="2800" b="1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14732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Муниципальное бюджетное дошкольное образовательное учреждение</a:t>
            </a:r>
            <a:endParaRPr lang="ru-RU" sz="1800" dirty="0">
              <a:latin typeface="Times New Roman"/>
              <a:ea typeface="Times New Roman"/>
            </a:endParaRPr>
          </a:p>
          <a:p>
            <a:pPr indent="449580"/>
            <a:r>
              <a:rPr lang="ru-RU" dirty="0">
                <a:latin typeface="Times New Roman"/>
                <a:ea typeface="Times New Roman"/>
              </a:rPr>
              <a:t>Полевского городского округа «Детский сад № 54»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i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38881" y="1340768"/>
            <a:ext cx="8640960" cy="147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i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508104" y="3789040"/>
            <a:ext cx="3240360" cy="147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87827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Разработали: </a:t>
            </a:r>
            <a:endParaRPr lang="en-US" sz="2000" b="1" dirty="0" smtClean="0">
              <a:effectLst/>
              <a:latin typeface="Times New Roman"/>
              <a:ea typeface="Times New Roman"/>
            </a:endParaRPr>
          </a:p>
          <a:p>
            <a:pPr indent="449580" algn="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Рукавичникова В.А</a:t>
            </a:r>
          </a:p>
          <a:p>
            <a:pPr indent="449580" algn="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Тихонова П.А</a:t>
            </a:r>
          </a:p>
          <a:p>
            <a:pPr indent="449580" algn="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 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https://sun9-31.userapi.com/impg/FHylunf6vR2BvYsIpgWXizkqYHQgd0urUhZYCA/cYPG0tVCBEw.jpg?size=1280x960&amp;quality=96&amp;sign=249f654fdfc04f2c594e48ea336675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4292776" cy="333059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252728"/>
          </a:xfrm>
        </p:spPr>
        <p:txBody>
          <a:bodyPr>
            <a:noAutofit/>
          </a:bodyPr>
          <a:lstStyle/>
          <a:p>
            <a:pPr indent="449580" algn="l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</a:rPr>
              <a:t>		Творческая </a:t>
            </a:r>
            <a:r>
              <a:rPr lang="ru-RU" sz="2000" b="1" dirty="0">
                <a:latin typeface="Times New Roman"/>
                <a:ea typeface="Times New Roman"/>
              </a:rPr>
              <a:t>лаборатория «Мир техники»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Позволяет детям в форме познавательной игры узнать основы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ea typeface="Times New Roman"/>
              </a:rPr>
              <a:t>электро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 и робототехники. При построении моделей  и схем затрагивается множество проблем из разных областей знаний о физическом мире, что является вполне естественным. Обучение навыкам программирования и развития пространственного и структурного мышления. Так же происходит лучшее развитие воображения ребенка, словесно - логического мышления. </a:t>
            </a:r>
            <a:b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sun9-46.userapi.com/impg/0hVpfkXIHTgXs8R0qO1ZhbAkzCgK921Tg6RQsg/JgLh8jWatdA.jpg?size=1280x960&amp;quality=96&amp;sign=d672b90d2a06200a4d525b774f1b317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412845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31.userapi.com/impg/FHylunf6vR2BvYsIpgWXizkqYHQgd0urUhZYCA/cYPG0tVCBEw.jpg?size=1280x960&amp;quality=96&amp;sign=249f654fdfc04f2c594e48ea336675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412845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5547" y="3789040"/>
            <a:ext cx="4264694" cy="345069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Лаборатория оснащена: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 Конструктор Знаток «Первые шаги в электронике»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 Конструктор Знаток «Автоматическое освещение»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</a:rPr>
              <a:t>ЛогоРобот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Пчёлка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«</a:t>
            </a:r>
            <a:r>
              <a:rPr lang="en-US" dirty="0" err="1">
                <a:solidFill>
                  <a:srgbClr val="111111"/>
                </a:solidFill>
                <a:latin typeface="Times New Roman"/>
                <a:ea typeface="Times New Roman"/>
              </a:rPr>
              <a:t>BeeBot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» </a:t>
            </a:r>
            <a:endParaRPr lang="ru-RU" sz="2000" dirty="0"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sun9-1.userapi.com/impg/kkqTK-wzfOjtaX_veVhVInZTe-r0Gtf9SYzjQw/v0fuK74mDtQ.jpg?size=1280x960&amp;quality=96&amp;sign=c9b89fec099c07525c4859e3a278db2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4117"/>
            <a:ext cx="3868142" cy="290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1.userapi.com/impg/z_YddlXtinWZZEwlXkQPedXPjgGp8STWHgYTUw/9B8dVyO-fYw.jpg?size=1280x960&amp;quality=96&amp;sign=bd890ff02c45f0e198ff650870f19ca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06" y="3501008"/>
            <a:ext cx="4119663" cy="30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10.userapi.com/impg/_OKduxHYGJA2g20pHrb9CdoChF8TqgEmz7_CsA/OY_5FTQZPiY.jpg?size=1280x960&amp;quality=96&amp;sign=9cfce068d7ff3b93b2c8aa18b9cee70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01" y="332655"/>
            <a:ext cx="3914118" cy="29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385392"/>
            <a:ext cx="8568952" cy="547260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дети могут моделировать и исследовать процессы. Применять конструктивные умения и навыки при проектировании и сборке конструкций;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активно взаимодействуют в группе, договариваются и сотрудничают, участвуют в совместном конструировании, техническом творчестве;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у детей развита познавательная активность (воображение, фантазия и творческая инициативность);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дети могут применять начальные знания программирования, интересуются причинно-следственными связями, самостоятельно придумывают объяснения, решают технические задачи, ориентируются в пространстве и пространственных отношений. 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642400"/>
          </a:xfrm>
        </p:spPr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  <a:cs typeface="+mn-cs"/>
              </a:rPr>
              <a:t>По результатам работы </a:t>
            </a:r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  <a:cs typeface="+mn-cs"/>
              </a:rPr>
              <a:t>в центре «Детский технопарк»:</a:t>
            </a:r>
            <a:r>
              <a:rPr lang="ru-RU" sz="2800" dirty="0">
                <a:solidFill>
                  <a:srgbClr val="073E87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dirty="0">
                <a:solidFill>
                  <a:srgbClr val="073E87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990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un9-31.userapi.com/impg/FHylunf6vR2BvYsIpgWXizkqYHQgd0urUhZYCA/cYPG0tVCBEw.jpg?size=1280x960&amp;quality=96&amp;sign=249f654fdfc04f2c594e48ea336675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4" y="188639"/>
            <a:ext cx="8666456" cy="649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9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25.userapi.com/impg/-w_aa8GLz0ysSD51m5SgHYyjVVWKsvE7pqKVzA/l7P4VINktVQ.jpg?size=1280x960&amp;quality=96&amp;sign=e0f569aa91a5f4ef1e9255e926cde01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1" y="188640"/>
            <a:ext cx="8706905" cy="653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001833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3600" b="1" dirty="0" smtClean="0">
                <a:solidFill>
                  <a:srgbClr val="073E87"/>
                </a:solidFill>
                <a:latin typeface="Times New Roman"/>
                <a:ea typeface="Times New Roman"/>
              </a:rPr>
              <a:t>СПАСИБО ЗА ВНИМАНИЕ</a:t>
            </a:r>
            <a:endParaRPr lang="ru-RU" sz="3600" b="1" dirty="0">
              <a:solidFill>
                <a:srgbClr val="073E87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89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784" y="980728"/>
            <a:ext cx="8568952" cy="406531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Высокоинтеллектуальные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инженерные</a:t>
            </a:r>
            <a:endParaRPr lang="en-US" sz="18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кадры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, умеющие изобретать,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придумы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–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вать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, совершенствовать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материалы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и </a:t>
            </a:r>
            <a:endParaRPr lang="en-US" sz="18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технологии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автоматизировать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операции </a:t>
            </a:r>
            <a:endParaRPr lang="en-US" sz="18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и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управлять процессами, нужны в таких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отраслях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как строительство, транспорт, медицина, экология </a:t>
            </a:r>
            <a:endParaRPr lang="ru-RU" sz="18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нашего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округа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252728"/>
          </a:xfrm>
        </p:spPr>
        <p:txBody>
          <a:bodyPr>
            <a:normAutofit fontScale="90000"/>
          </a:bodyPr>
          <a:lstStyle/>
          <a:p>
            <a:pPr indent="449580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Актуальность.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2050" name="Picture 2" descr="https://promdevelop.ru/wp-content/uploads/2019/02/04917-electronics-production-1532x900p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396632" cy="208823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olevskoy.ru/wp-content/uploads/2020/04/MG_0277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04516"/>
            <a:ext cx="4032448" cy="278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2.userapi.com/impg/gvjfFW2QHI24LpJA0lyIR7BAX5MZxi90RalHKA/gA_11eqP50I.jpg?size=600x338&amp;quality=96&amp;sign=a7082f340bfa1be7daabb433a11fd768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72" y="3804515"/>
            <a:ext cx="4016684" cy="262781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425355"/>
          </a:xfrm>
        </p:spPr>
        <p:txBody>
          <a:bodyPr>
            <a:normAutofit fontScale="92500"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Объект инновационной деятельности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– предметно-развивающая среда в форме познавательного центра «Детский технопарк».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   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Мы предполагаем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, что созданная в ходе инновационной деятельности развивающая среда в форме познавательного центра «Детский технопарк» позволит развить детское научно-техническое и художественное творчество, при условии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 - оснащения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образовательной среды современным обучающим оборудованием (интерактивным, лабораторным, игровым и др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.);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- создания в группе познавательного центра, реализующего различные направления развития дошкольников (лабораторно-исследовательская деятельность, конструктивная деятельность и др.). </a:t>
            </a:r>
          </a:p>
          <a:p>
            <a:pPr marL="0" indent="0">
              <a:spcAft>
                <a:spcPts val="0"/>
              </a:spcAft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252728"/>
          </a:xfrm>
        </p:spPr>
        <p:txBody>
          <a:bodyPr>
            <a:normAutofit fontScale="90000"/>
          </a:bodyPr>
          <a:lstStyle/>
          <a:p>
            <a:pPr indent="449580">
              <a:spcAft>
                <a:spcPts val="0"/>
              </a:spcAft>
            </a:pPr>
            <a:r>
              <a:rPr lang="ru-RU" sz="2700" b="1" dirty="0">
                <a:latin typeface="Times New Roman"/>
                <a:ea typeface="Times New Roman"/>
              </a:rPr>
              <a:t>Цель инновационной деятельности - создание условий в </a:t>
            </a:r>
            <a:r>
              <a:rPr lang="ru-RU" sz="2700" b="1" dirty="0" smtClean="0">
                <a:latin typeface="Times New Roman"/>
                <a:ea typeface="Times New Roman"/>
              </a:rPr>
              <a:t>группе, </a:t>
            </a:r>
            <a:r>
              <a:rPr lang="ru-RU" sz="2700" b="1" dirty="0">
                <a:latin typeface="Times New Roman"/>
                <a:ea typeface="Times New Roman"/>
              </a:rPr>
              <a:t>направленных на развитие научно-технического и художественного творчества у детей дошкольного возраста.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2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424935" cy="5256584"/>
          </a:xfrm>
        </p:spPr>
        <p:txBody>
          <a:bodyPr>
            <a:normAutofit lnSpcReduction="10000"/>
          </a:bodyPr>
          <a:lstStyle/>
          <a:p>
            <a:pPr indent="449580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Нами были определены следующие задачи: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1. Разработать модель детского образовательного Технопарка в условиях дошкольного образовательного учреждения на основе интеграции взаимодействия трех лабораторий (модулей);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2. Создать условия для формирования предпосылок профессиональной ориентации и развития познавательного интереса у дошкольников к инженерно-технической, конструкторской и исследовательской деятельности.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endParaRPr lang="ru-RU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endParaRPr lang="ru-RU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Объект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инновационной деятельности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– предметно-развивающая среда в форме познавательного центра «Детский технопарк».</a:t>
            </a:r>
          </a:p>
          <a:p>
            <a:pPr indent="0">
              <a:spcAft>
                <a:spcPts val="0"/>
              </a:spcAft>
              <a:buNone/>
            </a:pP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4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3450696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Образовательное пространство детского Технопарка включает 3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модуля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для детей 5-6 лет, которые реализуются в лабораториях: 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Модуль 1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 - Творческая лаборатория дошкольника «Юный конструктор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».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 Модуль 2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 - Творческая лаборатория дошкольника «Я - исследователь»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Модуль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3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 - Творческая лаборатория дошкольника  электроники и робототехники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«Мир техники»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3074" name="Picture 2" descr="https://sun9-54.userapi.com/impg/czuwxA830YstMR1gUFuiUxxAJe72IPLB36Abxg/6iE_XFweObY.jpg?size=1280x960&amp;quality=96&amp;sign=d7c70b34095daa804c205173ac1dec0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3653"/>
            <a:ext cx="4278204" cy="30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87.userapi.com/impg/yMRXNQB4su9ECFRg9W-DOzcBCrqc3m4nRO0CEw/blIRwS-rIhQ.jpg?size=1280x960&amp;quality=96&amp;sign=31ac5d7271e5dd8b1e5b1b9316d8c6d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400139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252728"/>
          </a:xfrm>
        </p:spPr>
        <p:txBody>
          <a:bodyPr>
            <a:normAutofit fontScale="90000"/>
          </a:bodyPr>
          <a:lstStyle/>
          <a:p>
            <a:pPr indent="449580" algn="l">
              <a:spcAft>
                <a:spcPts val="0"/>
              </a:spcAft>
            </a:pPr>
            <a:r>
              <a:rPr lang="ru-RU" sz="2200" b="1" dirty="0">
                <a:latin typeface="Times New Roman"/>
                <a:ea typeface="Times New Roman"/>
              </a:rPr>
              <a:t>Творческая лаборатория дошкольника «Юный конструктор»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Предназначена для пространственной системы познаний окружающего мира, 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формирование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пространственного мышления, творческого воображения, долгосрочной памяти. Развитие мускулатуры рук и костной системы, мелкой моторики движений, координации рук и глаз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Активизация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активного и пассивного словаря, выстраивания монологической и диалогической речи.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4098" name="Picture 2" descr="https://sun9-34.userapi.com/impg/jb5nY4fMxDzDCxnrFt5mf6kqLNHelx4qo9mslA/6YRQqVryPmA.jpg?size=1280x960&amp;quality=96&amp;sign=b809d3e2fc75f75232a5876ef541bf4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996951"/>
            <a:ext cx="4358103" cy="326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67.userapi.com/impg/ZEf1zhoNgaO2R1K-poRuebZHpxK-95htrEDFQQ/6U29eLpkeMk.jpg?size=1280x960&amp;quality=96&amp;sign=46b0f4d0d05dd9b1be4625841f6b439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11" y="2996952"/>
            <a:ext cx="4166081" cy="31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8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88.userapi.com/impg/kwiXoWxY7sH8d3p2-tegffaXj2E91XfqgHEm6Q/ZnTnjM0-2k8.jpg?size=1280x960&amp;quality=96&amp;sign=0b71b50a02d07bfa629249ea64fad4f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1.userapi.com/impg/zIFkzfgAt5b9V0ZIEFWfHhws-Nd70Pgx32js-w/S9oinB_taX8.jpg?size=810x1080&amp;quality=96&amp;sign=4d9583ee23832204fff48b46538d6507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t="31182" r="24242" b="-103"/>
          <a:stretch/>
        </p:blipFill>
        <p:spPr bwMode="auto">
          <a:xfrm>
            <a:off x="4211960" y="404664"/>
            <a:ext cx="4571863" cy="623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3284984"/>
            <a:ext cx="3888432" cy="3352093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Лаборатория оснащена: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- Конструктором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КликКлап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- Магнитный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конструктор</a:t>
            </a: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Lego</a:t>
            </a: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Магникон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- Металлические или пластиковые конструкторы с болтовым соединением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-Электронные конструкторы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3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3450696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Творческая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лаборатория «Я - исследователь»</a:t>
            </a:r>
            <a:endParaRPr lang="ru-RU" sz="20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Предназначена для раннего знакомства с основами математики и физики на примере простейших экспериментов с предметами, окружающими детей в обычной жизни, и способствует формированию мотивации к обучению, познанию, стимулирует интерес к исследовательской деятельности.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146" name="Picture 2" descr="C:\Users\Белка\Desktop\IMG_20211013_124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32731"/>
            <a:ext cx="4176464" cy="31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65.userapi.com/impg/PODzQr5sMpqWlpGstEqbjXn1nKrK8ekVK0QUUQ/flsGl_Qa4zc.jpg?size=1280x960&amp;quality=96&amp;sign=1a7f932074ead5d4787742ca715c96c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32731"/>
            <a:ext cx="4216694" cy="316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9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09433" y="332656"/>
            <a:ext cx="5760640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Лаборатория </a:t>
            </a:r>
            <a:r>
              <a:rPr lang="ru-RU" sz="2800" b="1" dirty="0" smtClean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оснащена: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1827" y="980728"/>
            <a:ext cx="4820301" cy="1252728"/>
          </a:xfrm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ru-RU" sz="2200" dirty="0" smtClean="0">
                <a:solidFill>
                  <a:srgbClr val="111111"/>
                </a:solidFill>
                <a:latin typeface="Times New Roman"/>
                <a:ea typeface="Times New Roman"/>
              </a:rPr>
              <a:t/>
            </a:r>
            <a:br>
              <a:rPr lang="ru-RU" sz="2200" dirty="0" smtClean="0">
                <a:solidFill>
                  <a:srgbClr val="111111"/>
                </a:solidFill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111111"/>
                </a:solidFill>
                <a:latin typeface="Times New Roman"/>
                <a:ea typeface="Times New Roman"/>
              </a:rPr>
              <a:t/>
            </a:r>
            <a:br>
              <a:rPr lang="ru-RU" sz="2200" dirty="0">
                <a:solidFill>
                  <a:srgbClr val="111111"/>
                </a:solidFill>
                <a:latin typeface="Times New Roman"/>
                <a:ea typeface="Times New Roman"/>
              </a:rPr>
            </a:b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-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микроскопом, пробирками, колбами для проведения опытов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;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- набор зеркал для опытов с симметрией, для исследования отражательного эффекта;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- набор для опытов с магнитом;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- коллекции минералов, тканей, бумаги,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семян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2000" dirty="0" smtClean="0">
                <a:solidFill>
                  <a:srgbClr val="181818"/>
                </a:solidFill>
                <a:latin typeface="Times New Roman"/>
              </a:rPr>
              <a:t>схемы</a:t>
            </a:r>
            <a:r>
              <a:rPr lang="ru-RU" sz="2000" dirty="0">
                <a:solidFill>
                  <a:srgbClr val="181818"/>
                </a:solidFill>
                <a:latin typeface="Times New Roman"/>
              </a:rPr>
              <a:t>, таблицы, модели с алгоритмами выполнения опытов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65" y="1196752"/>
            <a:ext cx="4045916" cy="539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i0.wp.com/melkie.net/wp-content/uploads/2017/11/ugolok-prirody-dlya-sredney-gruppy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9" y="3367062"/>
            <a:ext cx="4305098" cy="322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2687</TotalTime>
  <Words>374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«Развитие детского научно-технического и художественного творчества посредством организации в ДОО познавательного центра «Детский технопарк»</vt:lpstr>
      <vt:lpstr>Актуальность. </vt:lpstr>
      <vt:lpstr>Цель инновационной деятельности - создание условий в группе, направленных на развитие научно-технического и художественного творчества у детей дошкольного возраста. </vt:lpstr>
      <vt:lpstr>Презентация PowerPoint</vt:lpstr>
      <vt:lpstr>Презентация PowerPoint</vt:lpstr>
      <vt:lpstr>Творческая лаборатория дошкольника «Юный конструктор» Предназначена для пространственной системы познаний окружающего мира, формирование пространственного мышления, творческого воображения, долгосрочной памяти. Развитие мускулатуры рук и костной системы, мелкой моторики движений, координации рук и глаз. Активизация активного и пассивного словаря, выстраивания монологической и диалогической речи. </vt:lpstr>
      <vt:lpstr>Презентация PowerPoint</vt:lpstr>
      <vt:lpstr>Презентация PowerPoint</vt:lpstr>
      <vt:lpstr>   - микроскопом, пробирками, колбами для проведения опытов; - набор зеркал для опытов с симметрией, для исследования отражательного эффекта; - набор для опытов с магнитом; - коллекции минералов, тканей, бумаги, семян -схемы, таблицы, модели с алгоритмами выполнения опытов </vt:lpstr>
      <vt:lpstr>  Творческая лаборатория «Мир техники» Позволяет детям в форме познавательной игры узнать основы электро и робототехники. При построении моделей  и схем затрагивается множество проблем из разных областей знаний о физическом мире, что является вполне естественным. Обучение навыкам программирования и развития пространственного и структурного мышления. Так же происходит лучшее развитие воображения ребенка, словесно - логического мышления.  </vt:lpstr>
      <vt:lpstr>Презентация PowerPoint</vt:lpstr>
      <vt:lpstr>По результатам работы в центре «Детский технопарк»: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детского научно-технического и художественного творчества посредством организации в ДОО познавательного центра «Детский технопарк»</dc:title>
  <dc:creator>Белка</dc:creator>
  <cp:lastModifiedBy>Белка</cp:lastModifiedBy>
  <cp:revision>20</cp:revision>
  <dcterms:created xsi:type="dcterms:W3CDTF">2021-10-14T07:52:51Z</dcterms:created>
  <dcterms:modified xsi:type="dcterms:W3CDTF">2021-10-23T01:56:15Z</dcterms:modified>
</cp:coreProperties>
</file>